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77" d="100"/>
          <a:sy n="77" d="100"/>
        </p:scale>
        <p:origin x="35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17.04.2026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191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17.04.2026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7068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17.04.2026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7781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17.04.2026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311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17.04.2026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8241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17.04.2026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3461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17.04.2026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3500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17.04.2026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179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17.04.2026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352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17.04.2026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0425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81A8-CC98-BD45-8DFC-EC001DB99D98}" type="datetimeFigureOut">
              <a:rPr lang="da-DK" smtClean="0"/>
              <a:t>17.04.2026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4090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1181A8-CC98-BD45-8DFC-EC001DB99D98}" type="datetimeFigureOut">
              <a:rPr lang="da-DK" smtClean="0"/>
              <a:t>17.04.2026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62AD25-291F-B244-8530-D802D18956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360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39B3032C-BD86-51B3-9457-65A92321996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18"/>
            <a:ext cx="7558649" cy="1069162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BBCB728-8CA2-DF29-73B7-46A09987FB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827221"/>
            <a:ext cx="7559675" cy="1463197"/>
          </a:xfrm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da-DK" sz="3394" dirty="0"/>
              <a:t>Her kan du skrive din tekst</a:t>
            </a:r>
            <a:br>
              <a:rPr lang="da-DK" sz="3394" dirty="0"/>
            </a:br>
            <a:r>
              <a:rPr lang="da-DK" sz="3394" dirty="0"/>
              <a:t>Her kan du skrive din tekst</a:t>
            </a:r>
            <a:br>
              <a:rPr lang="da-DK" sz="3394" dirty="0"/>
            </a:br>
            <a:r>
              <a:rPr lang="da-DK" sz="3394" dirty="0"/>
              <a:t>Her kan du skrive din tekst</a:t>
            </a:r>
            <a:endParaRPr lang="da-DK" sz="3394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9032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20</Words>
  <Application>Microsoft Macintosh PowerPoint</Application>
  <PresentationFormat>Brugerdefineret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Her kan du skrive din tekst Her kan du skrive din tekst Her kan du skrive din tekst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Kidmose</dc:creator>
  <cp:lastModifiedBy>Anders Kidmose</cp:lastModifiedBy>
  <cp:revision>2</cp:revision>
  <dcterms:created xsi:type="dcterms:W3CDTF">2026-04-17T10:47:13Z</dcterms:created>
  <dcterms:modified xsi:type="dcterms:W3CDTF">2026-04-17T11:03:36Z</dcterms:modified>
</cp:coreProperties>
</file>